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E55B162-E289-4AA1-8C22-7C836909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847725"/>
            <a:ext cx="8410575" cy="5886450"/>
          </a:xfrm>
          <a:prstGeom prst="rect">
            <a:avLst/>
          </a:prstGeom>
          <a:effectLst>
            <a:reflection blurRad="127000" endPos="65000" dist="50800" dir="5400000" sy="-100000" algn="bl" rotWithShape="0"/>
            <a:softEdge rad="571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515A31B-9B68-479E-BED6-2FD1CB252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019175" y="2327564"/>
            <a:ext cx="123825" cy="14850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6047E1-55F7-4A15-AC43-6E9051924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589213" y="3834246"/>
            <a:ext cx="173037" cy="94313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904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94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59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A861D74-0327-4360-9168-04AB5B29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6" y="567339"/>
            <a:ext cx="8593282" cy="606685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reflection stA="52000" endPos="65000" dist="127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6803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9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4458075-44E3-49A5-9135-53DD146E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1" y="573231"/>
            <a:ext cx="7259781" cy="6056168"/>
          </a:xfrm>
          <a:prstGeom prst="rect">
            <a:avLst/>
          </a:prstGeom>
          <a:effectLst>
            <a:outerShdw blurRad="1054100" dist="50800" dir="5400000" algn="ctr" rotWithShape="0">
              <a:schemeClr val="accent4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35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160EC2-9F42-4EA6-8588-A85513CB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65" y="176645"/>
            <a:ext cx="7778462" cy="6504709"/>
          </a:xfrm>
          <a:prstGeom prst="rect">
            <a:avLst/>
          </a:prstGeom>
          <a:gradFill flip="none" rotWithShape="1">
            <a:gsLst>
              <a:gs pos="1500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  <a:reflection blurRad="1003300" stA="45000" endPos="65000" dist="38100" dir="5400000" sy="-100000" algn="bl" rotWithShape="0"/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5667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7DDCAE6-9CC7-4306-8ECA-BFC7DA12B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55" y="959643"/>
            <a:ext cx="7797967" cy="4938713"/>
          </a:xfrm>
          <a:prstGeom prst="rect">
            <a:avLst/>
          </a:prstGeom>
          <a:effectLst>
            <a:outerShdw blurRad="1028700" dist="50800" dir="5400000" algn="ctr" rotWithShape="0">
              <a:schemeClr val="accent5">
                <a:lumMod val="75000"/>
              </a:scheme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271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3D077A3-8F59-4EB2-820C-7D48989864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9999" y="571067"/>
            <a:ext cx="6040583" cy="5977660"/>
          </a:xfrm>
          <a:prstGeom prst="rect">
            <a:avLst/>
          </a:prstGeom>
          <a:noFill/>
          <a:effectLst>
            <a:outerShdw blurRad="1104900" dist="571500" dir="2400000" algn="ctr" rotWithShape="0">
              <a:schemeClr val="accent4">
                <a:lumMod val="75000"/>
                <a:alpha val="88000"/>
              </a:schemeClr>
            </a:outerShdw>
            <a:reflection blurRad="88900" endPos="13000" dist="50800" dir="5400000" sy="-100000" algn="bl" rotWithShape="0"/>
          </a:effectLst>
          <a:scene3d>
            <a:camera prst="orthographicFront"/>
            <a:lightRig rig="threePt" dir="t"/>
          </a:scene3d>
          <a:sp3d extrusionH="146050" contourW="139700">
            <a:contourClr>
              <a:schemeClr val="accent4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21396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4A4082A-0029-4D42-AB98-3336DA58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556" y="1193223"/>
            <a:ext cx="846772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689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B071A34-0253-423D-9FA2-80645F99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55" y="493960"/>
            <a:ext cx="7980217" cy="587007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462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F769645-31B5-428A-B550-B7F88D94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3" y="1161183"/>
            <a:ext cx="6754092" cy="506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8510804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CISŁO</dc:creator>
  <cp:lastModifiedBy>MAGDA CISŁO</cp:lastModifiedBy>
  <cp:revision>6</cp:revision>
  <dcterms:created xsi:type="dcterms:W3CDTF">2020-04-16T06:24:38Z</dcterms:created>
  <dcterms:modified xsi:type="dcterms:W3CDTF">2020-04-16T07:13:54Z</dcterms:modified>
</cp:coreProperties>
</file>